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493617-51AA-4588-B396-78F89B87571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3135B-203C-4C96-92E8-92BF9DEDD6BF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839911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3135B-203C-4C96-92E8-92BF9DEDD6BF}" type="slidenum">
              <a:rPr lang="en-KE" smtClean="0"/>
              <a:t>12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97276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712CC-0102-1272-2A9D-04826EC9C1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4B5BE-BAB9-1336-6277-C87F94D8D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040E2-75D7-687B-880E-5BB77F6BB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6CEC6-4949-78BA-47BD-968CC2D2D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F7186-8992-09A1-C847-526A29490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995484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182CC-BDA3-1900-5A39-87D7FEF69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574ED7-3D81-015E-02CA-8BBC2E941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B0E2C-67FE-50DE-76AA-3532912C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71A33-AE11-74C7-0D34-D5D800E5B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58976-04AC-AA0A-9180-7B3E8BAF5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153540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55422D-92D9-57F8-C6C7-1AC68887D0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34A153-1423-1D38-099D-789CB2304C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660D0-7BBF-F337-45C4-4F2722962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DB64D-CDC6-9682-69BB-0FF5DD589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FE46E-E97F-4B09-91E4-5515E4DD0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478902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D999C-080F-C090-BCE9-9255AFCCB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BC7BA-D800-6190-0886-4BF44DA0D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73AF5-905A-36C2-934A-5FE316C8A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40F47-39DA-6F9A-96C9-8E1417C22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7723D-B06C-8D3A-A1D6-94F170697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17886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EA14B-6379-CA55-BF04-4A5E276DB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6DC27-C36D-E8BE-D901-40D76B37E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9A921-7F7A-E99F-B71A-35F5CA736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C816A-9E0E-372B-338F-6CF01D2B7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2EF73-7DC4-E761-99A7-28D67E6DA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06018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B8E7-D865-EB49-56D0-BE95B63FB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243F5-D1A5-E42E-5E6C-9BC65ED7FF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C580A-A6DC-5519-4C31-DBAF6A023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1C705-B208-B064-4A19-E02A8CB2E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F561A4-79FC-C539-C7E1-082D4A92A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C8638-339D-7200-ED46-B03587B3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6775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01973-FA34-657B-AC3F-10DB796E1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8773D2-4E79-DB5C-C169-A5F5BE4B0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3F46FE-5559-99E9-599F-3B06B8885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B62E0-6877-B3C9-9E12-AD1CF8589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C447B1-B8E9-8184-AA5F-E20EE5E1F1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BDFB3F-D9CD-6174-8CBB-A46DA3D22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741E9A-4332-C564-9B32-B70556E3B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C4DF21-B13C-E932-D66A-7BB54B56D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30268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8AE3B-A70A-1346-04B5-F7BD8E783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238A67-B4F7-ADC1-A977-4EF91D94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A0DA59-431F-FBC2-15B4-A49EF4900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3A03A5-77C0-1FC4-346C-59EF31B48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69082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C20D0C-60FB-F817-E541-E845295C9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40BEB7-28D4-B228-409F-E27B66464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48D11-B6BA-0E6D-26A0-02E292A51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26325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374C2-724B-26A7-8A77-9826898BA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08001-C0D4-6589-B229-A7DDBF8D0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12BA39-C60C-3CBE-7178-212E708A8A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FFC189-788F-769A-C792-E40877A92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BF5AB-F6CE-952F-8BFC-F8331650F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F93D9D-E2DE-BB05-F472-2778B747C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19659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F1551-2A1B-A605-509A-DE799EAEF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83069-9BB4-F55C-9217-0F08F4C479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AF921-2413-01BE-F93B-115594AF0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9139B-EDA7-487C-AFC2-35507C37A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BDED5-1419-8589-9E78-60A2CFF65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3615D-949F-8C59-B84B-87A6279F8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84416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924FFD-364D-3166-BE06-96F70AFD7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48AF3-7FD1-9A4B-EB96-E7DBD7F01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CC1F6-4440-A33C-C49F-040319C54C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1126C-D297-4998-A1A2-22007D6D04F0}" type="datetimeFigureOut">
              <a:rPr lang="en-KE" smtClean="0"/>
              <a:t>22/06/2024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314F7-AC7F-FF19-25DC-C199226E1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8B51B-F762-B01B-1D67-E1A86B1124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B1C60-B8F4-464E-B06D-AA558233A574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31234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minoc925.blogspot.com/2012/03/how-to-install-windows-8-consumer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-nd/3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Windows_Embedded_8.1_build_9600.16384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Internet_Explorer_11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ormettic.be/Module2/int/web/co/04_0_2a_%20Exercice-IE11-categoriser.html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creativecommons.org/licenses/by-sa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Internet_Explorer_11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ormettic.be/Module2/int/web/co/04_0_2a_%20Exercice-IE11-categoriser.html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creativecommons.org/licenses/by-sa/3.0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F1C53-F2EC-4663-42C2-F8BA0673D1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72C618-CB15-CE92-0AFB-93FDD82587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BF9E12-2920-98B7-8D86-5458EA8B8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69574" y="-467139"/>
            <a:ext cx="12821478" cy="77814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ABC3E4-8F27-E845-E5DB-023A2D85D6F8}"/>
              </a:ext>
            </a:extLst>
          </p:cNvPr>
          <p:cNvSpPr txBox="1"/>
          <p:nvPr/>
        </p:nvSpPr>
        <p:spPr>
          <a:xfrm>
            <a:off x="1524000" y="7314303"/>
            <a:ext cx="85889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dominoc925.blogspot.com/2012/03/how-to-install-windows-8-consumer.html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nd/3.0/"/>
              </a:rPr>
              <a:t>CC BY-NC-ND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100475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C5507-876E-118B-E02F-7C28C6976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B076BD-6150-8171-1E61-0F5F6FF0C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57391"/>
          </a:xfrm>
        </p:spPr>
      </p:pic>
    </p:spTree>
    <p:extLst>
      <p:ext uri="{BB962C8B-B14F-4D97-AF65-F5344CB8AC3E}">
        <p14:creationId xmlns:p14="http://schemas.microsoft.com/office/powerpoint/2010/main" val="191676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3650-83CE-D84D-24F0-3E6E6E348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46733D-1327-A5AC-4AB0-28F62E437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609522"/>
          </a:xfrm>
        </p:spPr>
      </p:pic>
    </p:spTree>
    <p:extLst>
      <p:ext uri="{BB962C8B-B14F-4D97-AF65-F5344CB8AC3E}">
        <p14:creationId xmlns:p14="http://schemas.microsoft.com/office/powerpoint/2010/main" val="2911776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6553A-BE2C-E8C2-E226-B2990B120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A2C4FB-0975-D8B3-7C03-BD491D3C0F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3" y="79513"/>
            <a:ext cx="12054518" cy="6629400"/>
          </a:xfrm>
        </p:spPr>
      </p:pic>
    </p:spTree>
    <p:extLst>
      <p:ext uri="{BB962C8B-B14F-4D97-AF65-F5344CB8AC3E}">
        <p14:creationId xmlns:p14="http://schemas.microsoft.com/office/powerpoint/2010/main" val="1212050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5D53-39C2-6D08-B511-7E12DE50C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5D7609-6317-FE3B-079D-46D844F75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8904"/>
            <a:ext cx="12085983" cy="6671779"/>
          </a:xfrm>
        </p:spPr>
      </p:pic>
    </p:spTree>
    <p:extLst>
      <p:ext uri="{BB962C8B-B14F-4D97-AF65-F5344CB8AC3E}">
        <p14:creationId xmlns:p14="http://schemas.microsoft.com/office/powerpoint/2010/main" val="2033501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8F2B3-FDDD-FD30-2C5C-0FD756B3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6E9E77-4379-8864-CD4B-1E1282303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36" y="-457200"/>
            <a:ext cx="11534927" cy="6741112"/>
          </a:xfrm>
        </p:spPr>
      </p:pic>
    </p:spTree>
    <p:extLst>
      <p:ext uri="{BB962C8B-B14F-4D97-AF65-F5344CB8AC3E}">
        <p14:creationId xmlns:p14="http://schemas.microsoft.com/office/powerpoint/2010/main" val="3304534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4420C-9836-1E32-97ED-C217112D1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B577AC-B7C5-A7D8-DE46-6F3CCDD797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24522" cy="6858000"/>
          </a:xfrm>
        </p:spPr>
      </p:pic>
    </p:spTree>
    <p:extLst>
      <p:ext uri="{BB962C8B-B14F-4D97-AF65-F5344CB8AC3E}">
        <p14:creationId xmlns:p14="http://schemas.microsoft.com/office/powerpoint/2010/main" val="1722151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D26C5-6DC8-1EEE-A2E9-7157CEEA0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A36F4FB-D5F7-52C4-E28D-1F852E9037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2929731"/>
            <a:ext cx="2143125" cy="21431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AD12BD6-CA3C-EF7F-9BF7-4A7ABB8F5E78}"/>
              </a:ext>
            </a:extLst>
          </p:cNvPr>
          <p:cNvSpPr/>
          <p:nvPr/>
        </p:nvSpPr>
        <p:spPr>
          <a:xfrm>
            <a:off x="-89454" y="0"/>
            <a:ext cx="12112487" cy="657970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Windows is </a:t>
            </a:r>
            <a:r>
              <a:rPr lang="en-US" dirty="0" err="1"/>
              <a:t>shuting</a:t>
            </a:r>
            <a:r>
              <a:rPr lang="en-US"/>
              <a:t> down</a:t>
            </a:r>
            <a:endParaRPr lang="en-K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8F4304-1825-7878-0E33-01548DDC525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228" y="684730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758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242B-2F41-8B20-5104-F579F7DD9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2427EB-8161-14AF-D3EF-0F0BDEB685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42723" y="-69574"/>
            <a:ext cx="11430000" cy="692757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D45386-2DD5-5B7E-C1F9-50E8CD7B18B8}"/>
              </a:ext>
            </a:extLst>
          </p:cNvPr>
          <p:cNvSpPr txBox="1"/>
          <p:nvPr/>
        </p:nvSpPr>
        <p:spPr>
          <a:xfrm>
            <a:off x="-306920" y="3960408"/>
            <a:ext cx="124989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Windows_Embedded_8.1_build_9600.16384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1262533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CE485-6701-400F-46AF-1E758C0A2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0D40CEF4-C35D-1F57-071A-6674D2C0B6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872" y="0"/>
            <a:ext cx="2143125" cy="2143125"/>
          </a:xfr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FC5ACB8-4FB0-04E7-E088-7021CF4F5BE7}"/>
              </a:ext>
            </a:extLst>
          </p:cNvPr>
          <p:cNvSpPr/>
          <p:nvPr/>
        </p:nvSpPr>
        <p:spPr>
          <a:xfrm>
            <a:off x="0" y="-347870"/>
            <a:ext cx="12066104" cy="77028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is updating </a:t>
            </a:r>
            <a:r>
              <a:rPr lang="en-US" dirty="0" err="1"/>
              <a:t>redgistery</a:t>
            </a:r>
            <a:r>
              <a:rPr lang="en-US" dirty="0"/>
              <a:t> settings</a:t>
            </a:r>
            <a:endParaRPr lang="en-KE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FCDE9E4-04D5-880E-3C19-320FFA8DAC4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716" y="238538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60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E7517-0F3A-6251-6449-44AC3B25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29D2FD-FE3F-7F5A-7ED2-8A8E465E5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0" y="0"/>
            <a:ext cx="12155557" cy="6629199"/>
          </a:xfrm>
        </p:spPr>
      </p:pic>
    </p:spTree>
    <p:extLst>
      <p:ext uri="{BB962C8B-B14F-4D97-AF65-F5344CB8AC3E}">
        <p14:creationId xmlns:p14="http://schemas.microsoft.com/office/powerpoint/2010/main" val="3347058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EE40-3C29-400A-C914-D03143829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53E2845-5B1E-0F74-D14F-C0B05CF141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2929731"/>
            <a:ext cx="2143125" cy="21431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D6C1B90-1D7A-133F-E17F-3794F48D8BCA}"/>
              </a:ext>
            </a:extLst>
          </p:cNvPr>
          <p:cNvSpPr/>
          <p:nvPr/>
        </p:nvSpPr>
        <p:spPr>
          <a:xfrm>
            <a:off x="0" y="139147"/>
            <a:ext cx="121158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6FC4DB-1E87-CE9F-5402-DE4ED3060BC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837" y="1238647"/>
            <a:ext cx="2143125" cy="21431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CF51178-1625-B2E0-F6E8-1706E21DBD5F}"/>
              </a:ext>
            </a:extLst>
          </p:cNvPr>
          <p:cNvSpPr/>
          <p:nvPr/>
        </p:nvSpPr>
        <p:spPr>
          <a:xfrm>
            <a:off x="4786988" y="2967335"/>
            <a:ext cx="261802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Loading.</a:t>
            </a:r>
          </a:p>
          <a:p>
            <a:pPr algn="ctr"/>
            <a:endParaRPr 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2107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4420C-9836-1E32-97ED-C217112D1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B577AC-B7C5-A7D8-DE46-6F3CCDD797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24522" cy="6858000"/>
          </a:xfrm>
        </p:spPr>
      </p:pic>
    </p:spTree>
    <p:extLst>
      <p:ext uri="{BB962C8B-B14F-4D97-AF65-F5344CB8AC3E}">
        <p14:creationId xmlns:p14="http://schemas.microsoft.com/office/powerpoint/2010/main" val="3103378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5019-83A8-0579-0B7C-4DAFD3664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CDC09E-9726-F0F8-C8B0-D6C324CBAB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33942" y="-1497818183"/>
            <a:ext cx="7724115" cy="145683985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B29C4C-855A-0212-D00D-EBB8816A1E84}"/>
              </a:ext>
            </a:extLst>
          </p:cNvPr>
          <p:cNvSpPr txBox="1"/>
          <p:nvPr/>
        </p:nvSpPr>
        <p:spPr>
          <a:xfrm>
            <a:off x="2233942" y="6176963"/>
            <a:ext cx="77241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Internet_Explorer_11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87A9F1-A3C0-9DA8-D4F8-1959F019BA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-119269" y="0"/>
            <a:ext cx="123112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806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5019-83A8-0579-0B7C-4DAFD3664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CDC09E-9726-F0F8-C8B0-D6C324CBAB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33942" y="-1497818183"/>
            <a:ext cx="7724115" cy="145683985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B29C4C-855A-0212-D00D-EBB8816A1E84}"/>
              </a:ext>
            </a:extLst>
          </p:cNvPr>
          <p:cNvSpPr txBox="1"/>
          <p:nvPr/>
        </p:nvSpPr>
        <p:spPr>
          <a:xfrm>
            <a:off x="2233942" y="6176963"/>
            <a:ext cx="77241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Internet_Explorer_11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87A9F1-A3C0-9DA8-D4F8-1959F019BA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-119269" y="0"/>
            <a:ext cx="1231127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F4A4B0-9454-F88A-072A-B2AEDFCEC7BF}"/>
              </a:ext>
            </a:extLst>
          </p:cNvPr>
          <p:cNvSpPr txBox="1"/>
          <p:nvPr/>
        </p:nvSpPr>
        <p:spPr>
          <a:xfrm>
            <a:off x="3031436" y="4025348"/>
            <a:ext cx="5859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Roblox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26446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FB3D9-727F-8296-D32A-46607080C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6B1AE0-DC1F-2321-1F4D-DA9CBF5DFC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628" y="0"/>
            <a:ext cx="12596470" cy="6768548"/>
          </a:xfrm>
        </p:spPr>
      </p:pic>
    </p:spTree>
    <p:extLst>
      <p:ext uri="{BB962C8B-B14F-4D97-AF65-F5344CB8AC3E}">
        <p14:creationId xmlns:p14="http://schemas.microsoft.com/office/powerpoint/2010/main" val="1488263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53</Words>
  <Application>Microsoft Office PowerPoint</Application>
  <PresentationFormat>Widescreen</PresentationFormat>
  <Paragraphs>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HP</dc:creator>
  <cp:lastModifiedBy>HP</cp:lastModifiedBy>
  <cp:revision>4</cp:revision>
  <dcterms:created xsi:type="dcterms:W3CDTF">2024-06-22T15:11:46Z</dcterms:created>
  <dcterms:modified xsi:type="dcterms:W3CDTF">2024-06-22T15:49:04Z</dcterms:modified>
</cp:coreProperties>
</file>

<file path=docProps/thumbnail.jpeg>
</file>